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61" r:id="rId4"/>
    <p:sldId id="262" r:id="rId5"/>
  </p:sldIdLst>
  <p:sldSz cx="11430000" cy="18288000"/>
  <p:notesSz cx="6858000" cy="9144000"/>
  <p:defaultTextStyle>
    <a:defPPr>
      <a:defRPr lang="en-US"/>
    </a:defPPr>
    <a:lvl1pPr marL="0" algn="l" defTabSz="849066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49066" algn="l" defTabSz="849066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98132" algn="l" defTabSz="849066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547198" algn="l" defTabSz="849066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396264" algn="l" defTabSz="849066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245331" algn="l" defTabSz="849066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5094397" algn="l" defTabSz="849066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943463" algn="l" defTabSz="849066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792529" algn="l" defTabSz="849066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6" d="100"/>
          <a:sy n="16" d="100"/>
        </p:scale>
        <p:origin x="-1512" y="-96"/>
      </p:cViewPr>
      <p:guideLst>
        <p:guide orient="horz" pos="5760"/>
        <p:guide pos="36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5681135"/>
            <a:ext cx="9715500" cy="39200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10363200"/>
            <a:ext cx="8001000" cy="4673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8490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98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5471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3962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245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094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9434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7925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44D79-0426-2F4B-A346-B3160B109F88}" type="datetimeFigureOut">
              <a:rPr lang="en-US" smtClean="0"/>
              <a:t>11/18/14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1FD7-BAB6-7D41-9F86-51F6DEE78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35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44D79-0426-2F4B-A346-B3160B109F88}" type="datetimeFigureOut">
              <a:rPr lang="en-US" smtClean="0"/>
              <a:t>11/18/14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1FD7-BAB6-7D41-9F86-51F6DEE78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094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58437" y="1951569"/>
            <a:ext cx="3214688" cy="416136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4375" y="1951569"/>
            <a:ext cx="9453563" cy="41613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44D79-0426-2F4B-A346-B3160B109F88}" type="datetimeFigureOut">
              <a:rPr lang="en-US" smtClean="0"/>
              <a:t>11/18/14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1FD7-BAB6-7D41-9F86-51F6DEE78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786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44D79-0426-2F4B-A346-B3160B109F88}" type="datetimeFigureOut">
              <a:rPr lang="en-US" smtClean="0"/>
              <a:t>11/18/14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1FD7-BAB6-7D41-9F86-51F6DEE78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584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2891" y="11751735"/>
            <a:ext cx="9715500" cy="3632200"/>
          </a:xfrm>
        </p:spPr>
        <p:txBody>
          <a:bodyPr anchor="t"/>
          <a:lstStyle>
            <a:lvl1pPr algn="l">
              <a:defRPr sz="74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891" y="7751236"/>
            <a:ext cx="9715500" cy="4000499"/>
          </a:xfrm>
        </p:spPr>
        <p:txBody>
          <a:bodyPr anchor="b"/>
          <a:lstStyle>
            <a:lvl1pPr marL="0" indent="0">
              <a:buNone/>
              <a:defRPr sz="3700">
                <a:solidFill>
                  <a:schemeClr val="tx1">
                    <a:tint val="75000"/>
                  </a:schemeClr>
                </a:solidFill>
              </a:defRPr>
            </a:lvl1pPr>
            <a:lvl2pPr marL="84906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2pPr>
            <a:lvl3pPr marL="1698132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3pPr>
            <a:lvl4pPr marL="2547198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4pPr>
            <a:lvl5pPr marL="3396264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5pPr>
            <a:lvl6pPr marL="4245331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6pPr>
            <a:lvl7pPr marL="5094397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7pPr>
            <a:lvl8pPr marL="5943463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8pPr>
            <a:lvl9pPr marL="6792529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44D79-0426-2F4B-A346-B3160B109F88}" type="datetimeFigureOut">
              <a:rPr lang="en-US" smtClean="0"/>
              <a:t>11/18/14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1FD7-BAB6-7D41-9F86-51F6DEE78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36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4375" y="11379201"/>
            <a:ext cx="6334125" cy="32186035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7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39000" y="11379201"/>
            <a:ext cx="6334125" cy="32186035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7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44D79-0426-2F4B-A346-B3160B109F88}" type="datetimeFigureOut">
              <a:rPr lang="en-US" smtClean="0"/>
              <a:t>11/18/14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1FD7-BAB6-7D41-9F86-51F6DEE78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065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732368"/>
            <a:ext cx="10287000" cy="3048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4093635"/>
            <a:ext cx="5050235" cy="1706032"/>
          </a:xfrm>
        </p:spPr>
        <p:txBody>
          <a:bodyPr anchor="b"/>
          <a:lstStyle>
            <a:lvl1pPr marL="0" indent="0">
              <a:buNone/>
              <a:defRPr sz="4500" b="1"/>
            </a:lvl1pPr>
            <a:lvl2pPr marL="849066" indent="0">
              <a:buNone/>
              <a:defRPr sz="3700" b="1"/>
            </a:lvl2pPr>
            <a:lvl3pPr marL="1698132" indent="0">
              <a:buNone/>
              <a:defRPr sz="3300" b="1"/>
            </a:lvl3pPr>
            <a:lvl4pPr marL="2547198" indent="0">
              <a:buNone/>
              <a:defRPr sz="3000" b="1"/>
            </a:lvl4pPr>
            <a:lvl5pPr marL="3396264" indent="0">
              <a:buNone/>
              <a:defRPr sz="3000" b="1"/>
            </a:lvl5pPr>
            <a:lvl6pPr marL="4245331" indent="0">
              <a:buNone/>
              <a:defRPr sz="3000" b="1"/>
            </a:lvl6pPr>
            <a:lvl7pPr marL="5094397" indent="0">
              <a:buNone/>
              <a:defRPr sz="3000" b="1"/>
            </a:lvl7pPr>
            <a:lvl8pPr marL="5943463" indent="0">
              <a:buNone/>
              <a:defRPr sz="3000" b="1"/>
            </a:lvl8pPr>
            <a:lvl9pPr marL="6792529" indent="0">
              <a:buNone/>
              <a:defRPr sz="30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" y="5799667"/>
            <a:ext cx="5050235" cy="10536768"/>
          </a:xfrm>
        </p:spPr>
        <p:txBody>
          <a:bodyPr/>
          <a:lstStyle>
            <a:lvl1pPr>
              <a:defRPr sz="4500"/>
            </a:lvl1pPr>
            <a:lvl2pPr>
              <a:defRPr sz="37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06282" y="4093635"/>
            <a:ext cx="5052219" cy="1706032"/>
          </a:xfrm>
        </p:spPr>
        <p:txBody>
          <a:bodyPr anchor="b"/>
          <a:lstStyle>
            <a:lvl1pPr marL="0" indent="0">
              <a:buNone/>
              <a:defRPr sz="4500" b="1"/>
            </a:lvl1pPr>
            <a:lvl2pPr marL="849066" indent="0">
              <a:buNone/>
              <a:defRPr sz="3700" b="1"/>
            </a:lvl2pPr>
            <a:lvl3pPr marL="1698132" indent="0">
              <a:buNone/>
              <a:defRPr sz="3300" b="1"/>
            </a:lvl3pPr>
            <a:lvl4pPr marL="2547198" indent="0">
              <a:buNone/>
              <a:defRPr sz="3000" b="1"/>
            </a:lvl4pPr>
            <a:lvl5pPr marL="3396264" indent="0">
              <a:buNone/>
              <a:defRPr sz="3000" b="1"/>
            </a:lvl5pPr>
            <a:lvl6pPr marL="4245331" indent="0">
              <a:buNone/>
              <a:defRPr sz="3000" b="1"/>
            </a:lvl6pPr>
            <a:lvl7pPr marL="5094397" indent="0">
              <a:buNone/>
              <a:defRPr sz="3000" b="1"/>
            </a:lvl7pPr>
            <a:lvl8pPr marL="5943463" indent="0">
              <a:buNone/>
              <a:defRPr sz="3000" b="1"/>
            </a:lvl8pPr>
            <a:lvl9pPr marL="6792529" indent="0">
              <a:buNone/>
              <a:defRPr sz="30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282" y="5799667"/>
            <a:ext cx="5052219" cy="10536768"/>
          </a:xfrm>
        </p:spPr>
        <p:txBody>
          <a:bodyPr/>
          <a:lstStyle>
            <a:lvl1pPr>
              <a:defRPr sz="4500"/>
            </a:lvl1pPr>
            <a:lvl2pPr>
              <a:defRPr sz="37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44D79-0426-2F4B-A346-B3160B109F88}" type="datetimeFigureOut">
              <a:rPr lang="en-US" smtClean="0"/>
              <a:t>11/18/14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1FD7-BAB6-7D41-9F86-51F6DEE78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363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44D79-0426-2F4B-A346-B3160B109F88}" type="datetimeFigureOut">
              <a:rPr lang="en-US" smtClean="0"/>
              <a:t>11/18/14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1FD7-BAB6-7D41-9F86-51F6DEE78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914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44D79-0426-2F4B-A346-B3160B109F88}" type="datetimeFigureOut">
              <a:rPr lang="en-US" smtClean="0"/>
              <a:t>11/18/14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1FD7-BAB6-7D41-9F86-51F6DEE78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014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1" y="728133"/>
            <a:ext cx="3760391" cy="3098800"/>
          </a:xfrm>
        </p:spPr>
        <p:txBody>
          <a:bodyPr anchor="b"/>
          <a:lstStyle>
            <a:lvl1pPr algn="l">
              <a:defRPr sz="3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8812" y="728135"/>
            <a:ext cx="6389688" cy="15608301"/>
          </a:xfrm>
        </p:spPr>
        <p:txBody>
          <a:bodyPr/>
          <a:lstStyle>
            <a:lvl1pPr>
              <a:defRPr sz="5900"/>
            </a:lvl1pPr>
            <a:lvl2pPr>
              <a:defRPr sz="5200"/>
            </a:lvl2pPr>
            <a:lvl3pPr>
              <a:defRPr sz="45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1" y="3826935"/>
            <a:ext cx="3760391" cy="12509501"/>
          </a:xfrm>
        </p:spPr>
        <p:txBody>
          <a:bodyPr/>
          <a:lstStyle>
            <a:lvl1pPr marL="0" indent="0">
              <a:buNone/>
              <a:defRPr sz="2600"/>
            </a:lvl1pPr>
            <a:lvl2pPr marL="849066" indent="0">
              <a:buNone/>
              <a:defRPr sz="2200"/>
            </a:lvl2pPr>
            <a:lvl3pPr marL="1698132" indent="0">
              <a:buNone/>
              <a:defRPr sz="1900"/>
            </a:lvl3pPr>
            <a:lvl4pPr marL="2547198" indent="0">
              <a:buNone/>
              <a:defRPr sz="1700"/>
            </a:lvl4pPr>
            <a:lvl5pPr marL="3396264" indent="0">
              <a:buNone/>
              <a:defRPr sz="1700"/>
            </a:lvl5pPr>
            <a:lvl6pPr marL="4245331" indent="0">
              <a:buNone/>
              <a:defRPr sz="1700"/>
            </a:lvl6pPr>
            <a:lvl7pPr marL="5094397" indent="0">
              <a:buNone/>
              <a:defRPr sz="1700"/>
            </a:lvl7pPr>
            <a:lvl8pPr marL="5943463" indent="0">
              <a:buNone/>
              <a:defRPr sz="1700"/>
            </a:lvl8pPr>
            <a:lvl9pPr marL="6792529" indent="0">
              <a:buNone/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44D79-0426-2F4B-A346-B3160B109F88}" type="datetimeFigureOut">
              <a:rPr lang="en-US" smtClean="0"/>
              <a:t>11/18/14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1FD7-BAB6-7D41-9F86-51F6DEE78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458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0360" y="12801600"/>
            <a:ext cx="6858000" cy="1511301"/>
          </a:xfrm>
        </p:spPr>
        <p:txBody>
          <a:bodyPr anchor="b"/>
          <a:lstStyle>
            <a:lvl1pPr algn="l">
              <a:defRPr sz="3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40360" y="1634067"/>
            <a:ext cx="6858000" cy="10972800"/>
          </a:xfrm>
        </p:spPr>
        <p:txBody>
          <a:bodyPr/>
          <a:lstStyle>
            <a:lvl1pPr marL="0" indent="0">
              <a:buNone/>
              <a:defRPr sz="5900"/>
            </a:lvl1pPr>
            <a:lvl2pPr marL="849066" indent="0">
              <a:buNone/>
              <a:defRPr sz="5200"/>
            </a:lvl2pPr>
            <a:lvl3pPr marL="1698132" indent="0">
              <a:buNone/>
              <a:defRPr sz="4500"/>
            </a:lvl3pPr>
            <a:lvl4pPr marL="2547198" indent="0">
              <a:buNone/>
              <a:defRPr sz="3700"/>
            </a:lvl4pPr>
            <a:lvl5pPr marL="3396264" indent="0">
              <a:buNone/>
              <a:defRPr sz="3700"/>
            </a:lvl5pPr>
            <a:lvl6pPr marL="4245331" indent="0">
              <a:buNone/>
              <a:defRPr sz="3700"/>
            </a:lvl6pPr>
            <a:lvl7pPr marL="5094397" indent="0">
              <a:buNone/>
              <a:defRPr sz="3700"/>
            </a:lvl7pPr>
            <a:lvl8pPr marL="5943463" indent="0">
              <a:buNone/>
              <a:defRPr sz="3700"/>
            </a:lvl8pPr>
            <a:lvl9pPr marL="6792529" indent="0">
              <a:buNone/>
              <a:defRPr sz="3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360" y="14312901"/>
            <a:ext cx="6858000" cy="2146299"/>
          </a:xfrm>
        </p:spPr>
        <p:txBody>
          <a:bodyPr/>
          <a:lstStyle>
            <a:lvl1pPr marL="0" indent="0">
              <a:buNone/>
              <a:defRPr sz="2600"/>
            </a:lvl1pPr>
            <a:lvl2pPr marL="849066" indent="0">
              <a:buNone/>
              <a:defRPr sz="2200"/>
            </a:lvl2pPr>
            <a:lvl3pPr marL="1698132" indent="0">
              <a:buNone/>
              <a:defRPr sz="1900"/>
            </a:lvl3pPr>
            <a:lvl4pPr marL="2547198" indent="0">
              <a:buNone/>
              <a:defRPr sz="1700"/>
            </a:lvl4pPr>
            <a:lvl5pPr marL="3396264" indent="0">
              <a:buNone/>
              <a:defRPr sz="1700"/>
            </a:lvl5pPr>
            <a:lvl6pPr marL="4245331" indent="0">
              <a:buNone/>
              <a:defRPr sz="1700"/>
            </a:lvl6pPr>
            <a:lvl7pPr marL="5094397" indent="0">
              <a:buNone/>
              <a:defRPr sz="1700"/>
            </a:lvl7pPr>
            <a:lvl8pPr marL="5943463" indent="0">
              <a:buNone/>
              <a:defRPr sz="1700"/>
            </a:lvl8pPr>
            <a:lvl9pPr marL="6792529" indent="0">
              <a:buNone/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44D79-0426-2F4B-A346-B3160B109F88}" type="datetimeFigureOut">
              <a:rPr lang="en-US" smtClean="0"/>
              <a:t>11/18/14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1FD7-BAB6-7D41-9F86-51F6DEE78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830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732368"/>
            <a:ext cx="10287000" cy="3048000"/>
          </a:xfrm>
          <a:prstGeom prst="rect">
            <a:avLst/>
          </a:prstGeom>
        </p:spPr>
        <p:txBody>
          <a:bodyPr vert="horz" lIns="169813" tIns="84907" rIns="169813" bIns="8490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4267201"/>
            <a:ext cx="10287000" cy="12069235"/>
          </a:xfrm>
          <a:prstGeom prst="rect">
            <a:avLst/>
          </a:prstGeom>
        </p:spPr>
        <p:txBody>
          <a:bodyPr vert="horz" lIns="169813" tIns="84907" rIns="169813" bIns="8490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" y="16950268"/>
            <a:ext cx="2667000" cy="973667"/>
          </a:xfrm>
          <a:prstGeom prst="rect">
            <a:avLst/>
          </a:prstGeom>
        </p:spPr>
        <p:txBody>
          <a:bodyPr vert="horz" lIns="169813" tIns="84907" rIns="169813" bIns="84907" rtlCol="0" anchor="ctr"/>
          <a:lstStyle>
            <a:lvl1pPr algn="l">
              <a:defRPr sz="2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44D79-0426-2F4B-A346-B3160B109F88}" type="datetimeFigureOut">
              <a:rPr lang="en-US" smtClean="0"/>
              <a:t>11/18/14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05250" y="16950268"/>
            <a:ext cx="3619500" cy="973667"/>
          </a:xfrm>
          <a:prstGeom prst="rect">
            <a:avLst/>
          </a:prstGeom>
        </p:spPr>
        <p:txBody>
          <a:bodyPr vert="horz" lIns="169813" tIns="84907" rIns="169813" bIns="84907" rtlCol="0" anchor="ctr"/>
          <a:lstStyle>
            <a:lvl1pPr algn="ctr">
              <a:defRPr sz="2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91500" y="16950268"/>
            <a:ext cx="2667000" cy="973667"/>
          </a:xfrm>
          <a:prstGeom prst="rect">
            <a:avLst/>
          </a:prstGeom>
        </p:spPr>
        <p:txBody>
          <a:bodyPr vert="horz" lIns="169813" tIns="84907" rIns="169813" bIns="84907" rtlCol="0" anchor="ctr"/>
          <a:lstStyle>
            <a:lvl1pPr algn="r">
              <a:defRPr sz="2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31FD7-BAB6-7D41-9F86-51F6DEE78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605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49066" rtl="0" eaLnBrk="1" latinLnBrk="0" hangingPunct="1">
        <a:spcBef>
          <a:spcPct val="0"/>
        </a:spcBef>
        <a:buNone/>
        <a:defRPr sz="8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36800" indent="-636800" algn="l" defTabSz="849066" rtl="0" eaLnBrk="1" latinLnBrk="0" hangingPunct="1">
        <a:spcBef>
          <a:spcPct val="20000"/>
        </a:spcBef>
        <a:buFont typeface="Arial"/>
        <a:buChar char="•"/>
        <a:defRPr sz="5900" kern="1200">
          <a:solidFill>
            <a:schemeClr val="tx1"/>
          </a:solidFill>
          <a:latin typeface="+mn-lt"/>
          <a:ea typeface="+mn-ea"/>
          <a:cs typeface="+mn-cs"/>
        </a:defRPr>
      </a:lvl1pPr>
      <a:lvl2pPr marL="1379732" indent="-530666" algn="l" defTabSz="849066" rtl="0" eaLnBrk="1" latinLnBrk="0" hangingPunct="1">
        <a:spcBef>
          <a:spcPct val="20000"/>
        </a:spcBef>
        <a:buFont typeface="Arial"/>
        <a:buChar char="–"/>
        <a:defRPr sz="5200" kern="1200">
          <a:solidFill>
            <a:schemeClr val="tx1"/>
          </a:solidFill>
          <a:latin typeface="+mn-lt"/>
          <a:ea typeface="+mn-ea"/>
          <a:cs typeface="+mn-cs"/>
        </a:defRPr>
      </a:lvl2pPr>
      <a:lvl3pPr marL="2122665" indent="-424533" algn="l" defTabSz="849066" rtl="0" eaLnBrk="1" latinLnBrk="0" hangingPunct="1">
        <a:spcBef>
          <a:spcPct val="20000"/>
        </a:spcBef>
        <a:buFont typeface="Arial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3pPr>
      <a:lvl4pPr marL="2971731" indent="-424533" algn="l" defTabSz="849066" rtl="0" eaLnBrk="1" latinLnBrk="0" hangingPunct="1">
        <a:spcBef>
          <a:spcPct val="20000"/>
        </a:spcBef>
        <a:buFont typeface="Arial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4pPr>
      <a:lvl5pPr marL="3820798" indent="-424533" algn="l" defTabSz="849066" rtl="0" eaLnBrk="1" latinLnBrk="0" hangingPunct="1">
        <a:spcBef>
          <a:spcPct val="20000"/>
        </a:spcBef>
        <a:buFont typeface="Arial"/>
        <a:buChar char="»"/>
        <a:defRPr sz="3700" kern="1200">
          <a:solidFill>
            <a:schemeClr val="tx1"/>
          </a:solidFill>
          <a:latin typeface="+mn-lt"/>
          <a:ea typeface="+mn-ea"/>
          <a:cs typeface="+mn-cs"/>
        </a:defRPr>
      </a:lvl5pPr>
      <a:lvl6pPr marL="4669864" indent="-424533" algn="l" defTabSz="849066" rtl="0" eaLnBrk="1" latinLnBrk="0" hangingPunct="1">
        <a:spcBef>
          <a:spcPct val="20000"/>
        </a:spcBef>
        <a:buFont typeface="Arial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6pPr>
      <a:lvl7pPr marL="5518930" indent="-424533" algn="l" defTabSz="849066" rtl="0" eaLnBrk="1" latinLnBrk="0" hangingPunct="1">
        <a:spcBef>
          <a:spcPct val="20000"/>
        </a:spcBef>
        <a:buFont typeface="Arial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7pPr>
      <a:lvl8pPr marL="6367996" indent="-424533" algn="l" defTabSz="849066" rtl="0" eaLnBrk="1" latinLnBrk="0" hangingPunct="1">
        <a:spcBef>
          <a:spcPct val="20000"/>
        </a:spcBef>
        <a:buFont typeface="Arial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8pPr>
      <a:lvl9pPr marL="7217062" indent="-424533" algn="l" defTabSz="849066" rtl="0" eaLnBrk="1" latinLnBrk="0" hangingPunct="1">
        <a:spcBef>
          <a:spcPct val="20000"/>
        </a:spcBef>
        <a:buFont typeface="Arial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49066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49066" algn="l" defTabSz="849066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98132" algn="l" defTabSz="849066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547198" algn="l" defTabSz="849066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396264" algn="l" defTabSz="849066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245331" algn="l" defTabSz="849066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5094397" algn="l" defTabSz="849066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943463" algn="l" defTabSz="849066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792529" algn="l" defTabSz="849066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ndroid_4.4_Note4_General_ExchangeEmail_1_homepag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430000" cy="18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24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ndroid_4.4_Note4_General_Wifi_2_Setting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430000" cy="18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6502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ndroid_4.4_Note4_General_Wifi_3_Wifipag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430000" cy="18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673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droid_4.4_Note4_General_Wifi_4_Credential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430000" cy="18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04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0</Words>
  <Application>Microsoft Macintosh PowerPoint</Application>
  <PresentationFormat>Custom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Massachusetts Institute of Technology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Eran Spira</dc:creator>
  <cp:lastModifiedBy>Michael Aguocha</cp:lastModifiedBy>
  <cp:revision>13</cp:revision>
  <dcterms:created xsi:type="dcterms:W3CDTF">2014-11-03T18:36:49Z</dcterms:created>
  <dcterms:modified xsi:type="dcterms:W3CDTF">2014-11-18T16:30:39Z</dcterms:modified>
</cp:coreProperties>
</file>